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p:scale>
          <a:sx n="33" d="100"/>
          <a:sy n="33" d="100"/>
        </p:scale>
        <p:origin x="-420" y="-2148"/>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12/1/2020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12/1/2020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jonathan.s.raines@gmail.com" TargetMode="External"/><Relationship Id="rId13" Type="http://schemas.openxmlformats.org/officeDocument/2006/relationships/hyperlink" Target="https://www.linkedin.com/in/thomas-sugimoto/" TargetMode="External"/><Relationship Id="rId18" Type="http://schemas.openxmlformats.org/officeDocument/2006/relationships/image" Target="../media/image7.jpg"/><Relationship Id="rId3" Type="http://schemas.openxmlformats.org/officeDocument/2006/relationships/image" Target="../media/image3.jpg"/><Relationship Id="rId7" Type="http://schemas.openxmlformats.org/officeDocument/2006/relationships/image" Target="../media/image5.png"/><Relationship Id="rId12" Type="http://schemas.openxmlformats.org/officeDocument/2006/relationships/hyperlink" Target="mailto:sugimotothomas@gmail.com" TargetMode="External"/><Relationship Id="rId17" Type="http://schemas.openxmlformats.org/officeDocument/2006/relationships/hyperlink" Target="https://www.phillipwellheuser.com/" TargetMode="External"/><Relationship Id="rId2" Type="http://schemas.openxmlformats.org/officeDocument/2006/relationships/image" Target="../media/image2.png"/><Relationship Id="rId16" Type="http://schemas.openxmlformats.org/officeDocument/2006/relationships/hyperlink" Target="https://github.com/wellheup" TargetMode="External"/><Relationship Id="rId1" Type="http://schemas.openxmlformats.org/officeDocument/2006/relationships/slideLayout" Target="../slideLayouts/slideLayout1.xml"/><Relationship Id="rId6" Type="http://schemas.openxmlformats.org/officeDocument/2006/relationships/hyperlink" Target="https://github.com/jonathan-raines/cs467-card-game-simulator" TargetMode="External"/><Relationship Id="rId11" Type="http://schemas.openxmlformats.org/officeDocument/2006/relationships/image" Target="../media/image6.jpg"/><Relationship Id="rId5" Type="http://schemas.openxmlformats.org/officeDocument/2006/relationships/hyperlink" Target="https://card-game-simulator.herokuapp.com/" TargetMode="External"/><Relationship Id="rId15" Type="http://schemas.openxmlformats.org/officeDocument/2006/relationships/hyperlink" Target="https://www.linkedin.com/in/phillipwellheuser" TargetMode="External"/><Relationship Id="rId10" Type="http://schemas.openxmlformats.org/officeDocument/2006/relationships/hyperlink" Target="https://github.com/jonathan-raines" TargetMode="External"/><Relationship Id="rId4" Type="http://schemas.openxmlformats.org/officeDocument/2006/relationships/image" Target="../media/image4.png"/><Relationship Id="rId9" Type="http://schemas.openxmlformats.org/officeDocument/2006/relationships/hyperlink" Target="https://www.linkedin.com/in/jonathan-s-raines/" TargetMode="External"/><Relationship Id="rId14" Type="http://schemas.openxmlformats.org/officeDocument/2006/relationships/hyperlink" Target="mailto:phillip.Wellheuser@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2"/>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3"/>
          <a:stretch>
            <a:fillRect/>
          </a:stretch>
        </p:blipFill>
        <p:spPr>
          <a:xfrm>
            <a:off x="1926995" y="13549260"/>
            <a:ext cx="2799089" cy="3794321"/>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4"/>
          <a:srcRect l="629" r="258"/>
          <a:stretch/>
        </p:blipFill>
        <p:spPr>
          <a:xfrm>
            <a:off x="23442816" y="21468304"/>
            <a:ext cx="18392253" cy="10015538"/>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a:t>
            </a:r>
            <a:r>
              <a:rPr lang="en-US" dirty="0">
                <a:latin typeface="Verdana" charset="0"/>
                <a:ea typeface="Verdana" charset="0"/>
                <a:cs typeface="Verdana" charset="0"/>
                <a:hlinkClick r:id="rId5"/>
              </a:rPr>
              <a:t>https://card-game-simulator.herokuapp.com/</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Our codebase up to the point of submission can be found here: </a:t>
            </a:r>
            <a:r>
              <a:rPr lang="en-US" dirty="0">
                <a:latin typeface="Verdana" charset="0"/>
                <a:ea typeface="Verdana" charset="0"/>
                <a:cs typeface="Verdana" charset="0"/>
                <a:hlinkClick r:id="rId6"/>
              </a:rPr>
              <a:t>https://github.com/jonathan-raines/cs467-card-game-simulator</a:t>
            </a:r>
            <a:r>
              <a:rPr lang="en-US" dirty="0">
                <a:latin typeface="Verdana" charset="0"/>
                <a:ea typeface="Verdana" charset="0"/>
                <a:cs typeface="Verdana" charset="0"/>
              </a:rPr>
              <a:t> </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6"/>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7"/>
          <a:srcRect t="3431" b="3431"/>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138055" y="13544129"/>
            <a:ext cx="5518030" cy="406912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Psychology</a:t>
            </a:r>
          </a:p>
          <a:p>
            <a:pPr marL="228600" indent="-228600">
              <a:spcAft>
                <a:spcPts val="1200"/>
              </a:spcAft>
            </a:pPr>
            <a:r>
              <a:rPr lang="en-US" dirty="0">
                <a:latin typeface="Verdana" panose="020B0604030504040204" pitchFamily="34" charset="0"/>
                <a:ea typeface="Verdana" panose="020B0604030504040204" pitchFamily="34" charset="0"/>
                <a:hlinkClick r:id="rId8">
                  <a:extLst>
                    <a:ext uri="{A12FA001-AC4F-418D-AE19-62706E023703}">
                      <ahyp:hlinkClr xmlns:ahyp="http://schemas.microsoft.com/office/drawing/2018/hyperlinkcolor" val="tx"/>
                    </a:ext>
                  </a:extLst>
                </a:hlinkClick>
              </a:rPr>
              <a:t>jonathan.s.raines@gmail.com</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9">
                  <a:extLst>
                    <a:ext uri="{A12FA001-AC4F-418D-AE19-62706E023703}">
                      <ahyp:hlinkClr xmlns:ahyp="http://schemas.microsoft.com/office/drawing/2018/hyperlinkcolor" val="tx"/>
                    </a:ext>
                  </a:extLst>
                </a:hlinkClick>
              </a:rPr>
              <a:t>https://www.linkedin.com/in/jonathan-s-raines/</a:t>
            </a:r>
            <a:r>
              <a:rPr lang="en-US" dirty="0">
                <a:latin typeface="Verdana" panose="020B0604030504040204" pitchFamily="34" charset="0"/>
                <a:ea typeface="Verdana" panose="020B0604030504040204" pitchFamily="34" charset="0"/>
              </a:rPr>
              <a:t> </a:t>
            </a:r>
          </a:p>
          <a:p>
            <a:pPr marL="228600" indent="-228600">
              <a:spcAft>
                <a:spcPts val="1200"/>
              </a:spcAft>
            </a:pPr>
            <a:r>
              <a:rPr lang="en-US" dirty="0">
                <a:latin typeface="Verdana" panose="020B0604030504040204" pitchFamily="34" charset="0"/>
                <a:ea typeface="Verdana" panose="020B0604030504040204" pitchFamily="34" charset="0"/>
                <a:hlinkClick r:id="rId10">
                  <a:extLst>
                    <a:ext uri="{A12FA001-AC4F-418D-AE19-62706E023703}">
                      <ahyp:hlinkClr xmlns:ahyp="http://schemas.microsoft.com/office/drawing/2018/hyperlinkcolor" val="tx"/>
                    </a:ext>
                  </a:extLst>
                </a:hlinkClick>
              </a:rPr>
              <a:t>https://github.com/jonathan-raines</a:t>
            </a:r>
            <a:r>
              <a:rPr lang="en-US" dirty="0">
                <a:latin typeface="Verdana" panose="020B0604030504040204" pitchFamily="34" charset="0"/>
                <a:ea typeface="Verdana" panose="020B0604030504040204" pitchFamily="34" charset="0"/>
              </a:rPr>
              <a:t> </a:t>
            </a: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11"/>
          <a:stretch>
            <a:fillRect/>
          </a:stretch>
        </p:blipFill>
        <p:spPr>
          <a:xfrm>
            <a:off x="1931988" y="18583253"/>
            <a:ext cx="2967372" cy="378992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138056" y="18583253"/>
            <a:ext cx="5518029" cy="260718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Physics</a:t>
            </a:r>
          </a:p>
          <a:p>
            <a:pPr marL="228600" indent="-228600">
              <a:spcAft>
                <a:spcPts val="1200"/>
              </a:spcAft>
            </a:pPr>
            <a:r>
              <a:rPr lang="en-US" dirty="0">
                <a:latin typeface="Verdana" panose="020B0604030504040204" pitchFamily="34" charset="0"/>
                <a:ea typeface="Verdana" panose="020B0604030504040204" pitchFamily="34" charset="0"/>
                <a:hlinkClick r:id="rId12">
                  <a:extLst>
                    <a:ext uri="{A12FA001-AC4F-418D-AE19-62706E023703}">
                      <ahyp:hlinkClr xmlns:ahyp="http://schemas.microsoft.com/office/drawing/2018/hyperlinkcolor" val="tx"/>
                    </a:ext>
                  </a:extLst>
                </a:hlinkClick>
              </a:rPr>
              <a:t>sugimotothomas@gmail.com</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3">
                  <a:extLst>
                    <a:ext uri="{A12FA001-AC4F-418D-AE19-62706E023703}">
                      <ahyp:hlinkClr xmlns:ahyp="http://schemas.microsoft.com/office/drawing/2018/hyperlinkcolor" val="tx"/>
                    </a:ext>
                  </a:extLst>
                </a:hlinkClick>
              </a:rPr>
              <a:t>https://www.linkedin.com/in/thomas-sugimoto/</a:t>
            </a:r>
            <a:r>
              <a:rPr lang="en-US" dirty="0">
                <a:latin typeface="Verdana" panose="020B0604030504040204" pitchFamily="34" charset="0"/>
                <a:ea typeface="Verdana" panose="020B0604030504040204" pitchFamily="34" charset="0"/>
              </a:rPr>
              <a:t> </a:t>
            </a: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138057" y="23471463"/>
            <a:ext cx="5518029" cy="465903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Video Game Design</a:t>
            </a:r>
          </a:p>
          <a:p>
            <a:pPr marL="228600" indent="-228600">
              <a:spcAft>
                <a:spcPts val="1200"/>
              </a:spcAft>
            </a:pPr>
            <a:r>
              <a:rPr lang="en-US" dirty="0">
                <a:latin typeface="Verdana" panose="020B0604030504040204" pitchFamily="34" charset="0"/>
                <a:ea typeface="Verdana" panose="020B0604030504040204" pitchFamily="34" charset="0"/>
                <a:hlinkClick r:id="rId14">
                  <a:extLst>
                    <a:ext uri="{A12FA001-AC4F-418D-AE19-62706E023703}">
                      <ahyp:hlinkClr xmlns:ahyp="http://schemas.microsoft.com/office/drawing/2018/hyperlinkcolor" val="tx"/>
                    </a:ext>
                  </a:extLst>
                </a:hlinkClick>
              </a:rPr>
              <a:t>phillip.Wellheuser@gmail.com</a:t>
            </a:r>
            <a:endParaRPr lang="en-US" dirty="0">
              <a:latin typeface="Verdana" panose="020B0604030504040204" pitchFamily="34" charset="0"/>
              <a:ea typeface="Verdana" panose="020B0604030504040204" pitchFamily="34" charset="0"/>
            </a:endParaRPr>
          </a:p>
          <a:p>
            <a:pPr marL="228600" indent="-228600">
              <a:spcAft>
                <a:spcPts val="1200"/>
              </a:spcAft>
            </a:pPr>
            <a:r>
              <a:rPr lang="en-US" dirty="0">
                <a:latin typeface="Verdana" panose="020B0604030504040204" pitchFamily="34" charset="0"/>
                <a:ea typeface="Verdana" panose="020B0604030504040204" pitchFamily="34" charset="0"/>
                <a:hlinkClick r:id="rId15">
                  <a:extLst>
                    <a:ext uri="{A12FA001-AC4F-418D-AE19-62706E023703}">
                      <ahyp:hlinkClr xmlns:ahyp="http://schemas.microsoft.com/office/drawing/2018/hyperlinkcolor" val="tx"/>
                    </a:ext>
                  </a:extLst>
                </a:hlinkClick>
              </a:rPr>
              <a:t>h</a:t>
            </a:r>
            <a:r>
              <a:rPr lang="en-US" dirty="0">
                <a:latin typeface="Verdana" panose="020B0604030504040204" pitchFamily="34" charset="0"/>
                <a:ea typeface="Verdana" panose="020B0604030504040204" pitchFamily="34" charset="0"/>
                <a:hlinkClick r:id="rId15">
                  <a:extLst>
                    <a:ext uri="{A12FA001-AC4F-418D-AE19-62706E023703}">
                      <ahyp:hlinkClr xmlns:ahyp="http://schemas.microsoft.com/office/drawing/2018/hyperlinkcolor" val="tx"/>
                    </a:ext>
                  </a:extLst>
                </a:hlinkClick>
              </a:rPr>
              <a:t>ttps://www.linkedin.com/in/phillipwellheuser</a:t>
            </a:r>
            <a:r>
              <a:rPr lang="en-US" dirty="0">
                <a:latin typeface="Verdana" panose="020B0604030504040204" pitchFamily="34" charset="0"/>
                <a:ea typeface="Verdana" panose="020B0604030504040204" pitchFamily="34" charset="0"/>
              </a:rPr>
              <a:t> </a:t>
            </a:r>
          </a:p>
          <a:p>
            <a:pPr marL="228600" indent="-228600">
              <a:spcAft>
                <a:spcPts val="1200"/>
              </a:spcAft>
            </a:pPr>
            <a:r>
              <a:rPr lang="en-US" dirty="0">
                <a:latin typeface="Verdana" panose="020B0604030504040204" pitchFamily="34" charset="0"/>
                <a:ea typeface="Verdana" panose="020B0604030504040204" pitchFamily="34" charset="0"/>
                <a:hlinkClick r:id="rId16">
                  <a:extLst>
                    <a:ext uri="{A12FA001-AC4F-418D-AE19-62706E023703}">
                      <ahyp:hlinkClr xmlns:ahyp="http://schemas.microsoft.com/office/drawing/2018/hyperlinkcolor" val="tx"/>
                    </a:ext>
                  </a:extLst>
                </a:hlinkClick>
              </a:rPr>
              <a:t>https://github.com/wellheup</a:t>
            </a:r>
            <a:r>
              <a:rPr lang="en-US" dirty="0">
                <a:latin typeface="Verdana" panose="020B0604030504040204" pitchFamily="34" charset="0"/>
                <a:ea typeface="Verdana" panose="020B0604030504040204" pitchFamily="34" charset="0"/>
              </a:rPr>
              <a:t> </a:t>
            </a:r>
          </a:p>
          <a:p>
            <a:pPr marL="228600" indent="-228600">
              <a:spcAft>
                <a:spcPts val="1200"/>
              </a:spcAft>
            </a:pPr>
            <a:r>
              <a:rPr lang="en-US" dirty="0">
                <a:latin typeface="Verdana" panose="020B0604030504040204" pitchFamily="34" charset="0"/>
                <a:ea typeface="Verdana" panose="020B0604030504040204" pitchFamily="34" charset="0"/>
                <a:hlinkClick r:id="rId17">
                  <a:extLst>
                    <a:ext uri="{A12FA001-AC4F-418D-AE19-62706E023703}">
                      <ahyp:hlinkClr xmlns:ahyp="http://schemas.microsoft.com/office/drawing/2018/hyperlinkcolor" val="tx"/>
                    </a:ext>
                  </a:extLst>
                </a:hlinkClick>
              </a:rPr>
              <a:t>https://www.phillipwellheuser.com/</a:t>
            </a:r>
            <a:r>
              <a:rPr lang="en-US" dirty="0">
                <a:latin typeface="Verdana" panose="020B0604030504040204" pitchFamily="34" charset="0"/>
                <a:ea typeface="Verdana" panose="020B0604030504040204" pitchFamily="34" charset="0"/>
              </a:rPr>
              <a:t> </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8"/>
          <a:stretch>
            <a:fillRect/>
          </a:stretch>
        </p:blipFill>
        <p:spPr>
          <a:xfrm>
            <a:off x="1931988" y="23471463"/>
            <a:ext cx="2850661" cy="3800882"/>
          </a:xfrm>
          <a:prstGeom prst="rect">
            <a:avLst/>
          </a:prstGeom>
        </p:spPr>
      </p:pic>
      <p:sp>
        <p:nvSpPr>
          <p:cNvPr id="26" name="Text Placeholder 18">
            <a:extLst>
              <a:ext uri="{FF2B5EF4-FFF2-40B4-BE49-F238E27FC236}">
                <a16:creationId xmlns:a16="http://schemas.microsoft.com/office/drawing/2014/main" id="{B1BE12A5-3FB9-4D0A-BFBF-28B7F233E76C}"/>
              </a:ext>
            </a:extLst>
          </p:cNvPr>
          <p:cNvSpPr txBox="1">
            <a:spLocks/>
          </p:cNvSpPr>
          <p:nvPr/>
        </p:nvSpPr>
        <p:spPr>
          <a:xfrm>
            <a:off x="1931988" y="2288514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p:txBody>
      </p:sp>
      <p:sp>
        <p:nvSpPr>
          <p:cNvPr id="28" name="Text Placeholder 18">
            <a:extLst>
              <a:ext uri="{FF2B5EF4-FFF2-40B4-BE49-F238E27FC236}">
                <a16:creationId xmlns:a16="http://schemas.microsoft.com/office/drawing/2014/main" id="{F4547C98-A1AE-41CB-BAE0-842A41D9DC0C}"/>
              </a:ext>
            </a:extLst>
          </p:cNvPr>
          <p:cNvSpPr txBox="1">
            <a:spLocks/>
          </p:cNvSpPr>
          <p:nvPr/>
        </p:nvSpPr>
        <p:spPr>
          <a:xfrm>
            <a:off x="1926995" y="1799693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p:txBody>
      </p:sp>
      <p:sp>
        <p:nvSpPr>
          <p:cNvPr id="30" name="Text Placeholder 18">
            <a:extLst>
              <a:ext uri="{FF2B5EF4-FFF2-40B4-BE49-F238E27FC236}">
                <a16:creationId xmlns:a16="http://schemas.microsoft.com/office/drawing/2014/main" id="{0310366D-6D0C-4473-801E-E61D9FD9939E}"/>
              </a:ext>
            </a:extLst>
          </p:cNvPr>
          <p:cNvSpPr txBox="1">
            <a:spLocks/>
          </p:cNvSpPr>
          <p:nvPr/>
        </p:nvSpPr>
        <p:spPr>
          <a:xfrm>
            <a:off x="1924748" y="12960670"/>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p:txBody>
      </p:sp>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620</TotalTime>
  <Words>547</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69</cp:revision>
  <dcterms:created xsi:type="dcterms:W3CDTF">2017-04-19T21:01:26Z</dcterms:created>
  <dcterms:modified xsi:type="dcterms:W3CDTF">2020-12-01T21:44:51Z</dcterms:modified>
</cp:coreProperties>
</file>

<file path=docProps/thumbnail.jpeg>
</file>